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67" r:id="rId9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120" autoAdjust="0"/>
  </p:normalViewPr>
  <p:slideViewPr>
    <p:cSldViewPr showGuides="1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31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810DCEB-5137-181B-300F-BB663C9710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7000" y="273569"/>
            <a:ext cx="2952000" cy="234488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673025-8308-B392-1C30-7A19B75427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7000" y="9418581"/>
            <a:ext cx="648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7739B286-3D89-43D8-B6A2-335F5A5359C8}" type="datetimeFigureOut">
              <a:rPr lang="de-DE" sz="900" smtClean="0"/>
              <a:t>08.11.2023</a:t>
            </a:fld>
            <a:endParaRPr lang="de-DE" sz="9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28FF64-1D63-3BC2-15BA-0304CBFC01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797000" y="9418581"/>
            <a:ext cx="1584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de-DE" sz="900" b="1" dirty="0">
              <a:latin typeface="+mj-lt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8726DC-ED40-AB02-F7E2-16F162E835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77000" y="9418581"/>
            <a:ext cx="720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l"/>
            <a:fld id="{237BBC12-7957-434F-926C-511AA3CC0B99}" type="slidenum">
              <a:rPr lang="de-DE" smtClean="0">
                <a:solidFill>
                  <a:schemeClr val="bg2"/>
                </a:solidFill>
                <a:latin typeface="+mj-lt"/>
              </a:rPr>
              <a:pPr algn="l"/>
              <a:t>‹Nr.›</a:t>
            </a:fld>
            <a:endParaRPr lang="de-DE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0075534"/>
      </p:ext>
    </p:extLst>
  </p:cSld>
  <p:clrMap bg1="lt1" tx1="dk1" bg2="lt2" tx2="dk2" accent1="accent1" accent2="accent2" accent3="accent3" accent4="accent4" accent5="accent5" accent6="accent6" hlink="hlink" folHlink="folHlink"/>
  <p:extLst mod="1">
    <p:ext uri="{56416CCD-93CA-4268-BC5B-53C4BB910035}">
      <p15:sldGuideLst xmlns:p15="http://schemas.microsoft.com/office/powerpoint/2012/main">
        <p15:guide id="2" pos="302" userDrawn="1">
          <p15:clr>
            <a:srgbClr val="F26B43"/>
          </p15:clr>
        </p15:guide>
        <p15:guide id="3" pos="402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7000" y="273569"/>
            <a:ext cx="2952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77000" y="9418581"/>
            <a:ext cx="648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/>
            </a:lvl1pPr>
          </a:lstStyle>
          <a:p>
            <a:fld id="{0A10A98B-B271-4F19-8635-D14C7F465150}" type="datetimeFigureOut">
              <a:rPr lang="de-DE" smtClean="0"/>
              <a:pPr/>
              <a:t>08.11.2023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" y="844550"/>
            <a:ext cx="6424613" cy="3614738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79426" y="4650669"/>
            <a:ext cx="5903912" cy="461158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797000" y="9418581"/>
            <a:ext cx="1584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1"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77000" y="9418581"/>
            <a:ext cx="720000" cy="2344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37A1EB4A-9F5B-44EA-B2C5-F0AE6BE1327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8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20000"/>
      </a:lnSpc>
      <a:spcBef>
        <a:spcPts val="1600"/>
      </a:spcBef>
      <a:spcAft>
        <a:spcPts val="300"/>
      </a:spcAft>
      <a:defRPr sz="1200" b="1" kern="1200">
        <a:solidFill>
          <a:schemeClr val="tx1"/>
        </a:solidFill>
        <a:latin typeface="+mj-lt"/>
        <a:ea typeface="+mn-ea"/>
        <a:cs typeface="+mn-cs"/>
      </a:defRPr>
    </a:lvl1pPr>
    <a:lvl2pPr marL="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8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6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4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72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72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72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720000" indent="-180000" algn="l" defTabSz="914400" rtl="0" eaLnBrk="1" latinLnBrk="0" hangingPunct="1">
      <a:lnSpc>
        <a:spcPct val="120000"/>
      </a:lnSpc>
      <a:spcBef>
        <a:spcPts val="300"/>
      </a:spcBef>
      <a:spcAft>
        <a:spcPts val="300"/>
      </a:spcAft>
      <a:buClr>
        <a:schemeClr val="bg2"/>
      </a:buClr>
      <a:buFont typeface="Calibri Light" panose="020F0302020204030204" pitchFamily="34" charset="0"/>
      <a:buChar char="●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4021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ntergrund">
            <a:extLst>
              <a:ext uri="{FF2B5EF4-FFF2-40B4-BE49-F238E27FC236}">
                <a16:creationId xmlns:a16="http://schemas.microsoft.com/office/drawing/2014/main" id="{F5C626D3-60B8-07BE-A41A-343A819711C4}"/>
              </a:ext>
            </a:extLst>
          </p:cNvPr>
          <p:cNvSpPr/>
          <p:nvPr userDrawn="1"/>
        </p:nvSpPr>
        <p:spPr bwMode="gray">
          <a:xfrm>
            <a:off x="336000" y="333000"/>
            <a:ext cx="11520000" cy="6155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6" name="Transparenz">
            <a:extLst>
              <a:ext uri="{FF2B5EF4-FFF2-40B4-BE49-F238E27FC236}">
                <a16:creationId xmlns:a16="http://schemas.microsoft.com/office/drawing/2014/main" id="{3055A246-FA9B-8445-8913-97298E007246}"/>
              </a:ext>
            </a:extLst>
          </p:cNvPr>
          <p:cNvGrpSpPr/>
          <p:nvPr userDrawn="1"/>
        </p:nvGrpSpPr>
        <p:grpSpPr bwMode="gray">
          <a:xfrm>
            <a:off x="335361" y="4409952"/>
            <a:ext cx="11521279" cy="2078708"/>
            <a:chOff x="335361" y="4410632"/>
            <a:chExt cx="11521279" cy="2078708"/>
          </a:xfrm>
        </p:grpSpPr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FC5583C8-37A7-8731-085F-52A35815EEAD}"/>
                </a:ext>
              </a:extLst>
            </p:cNvPr>
            <p:cNvSpPr/>
            <p:nvPr/>
          </p:nvSpPr>
          <p:spPr bwMode="gray">
            <a:xfrm>
              <a:off x="335361" y="4410632"/>
              <a:ext cx="9231159" cy="2078708"/>
            </a:xfrm>
            <a:custGeom>
              <a:avLst/>
              <a:gdLst>
                <a:gd name="connsiteX0" fmla="*/ 1667556 w 9231159"/>
                <a:gd name="connsiteY0" fmla="*/ 240 h 2078708"/>
                <a:gd name="connsiteX1" fmla="*/ 4946745 w 9231159"/>
                <a:gd name="connsiteY1" fmla="*/ 379422 h 2078708"/>
                <a:gd name="connsiteX2" fmla="*/ 9214569 w 9231159"/>
                <a:gd name="connsiteY2" fmla="*/ 2066741 h 2078708"/>
                <a:gd name="connsiteX3" fmla="*/ 9231159 w 9231159"/>
                <a:gd name="connsiteY3" fmla="*/ 2078708 h 2078708"/>
                <a:gd name="connsiteX4" fmla="*/ 0 w 9231159"/>
                <a:gd name="connsiteY4" fmla="*/ 2078708 h 2078708"/>
                <a:gd name="connsiteX5" fmla="*/ 0 w 9231159"/>
                <a:gd name="connsiteY5" fmla="*/ 181980 h 2078708"/>
                <a:gd name="connsiteX6" fmla="*/ 2623 w 9231159"/>
                <a:gd name="connsiteY6" fmla="*/ 181197 h 2078708"/>
                <a:gd name="connsiteX7" fmla="*/ 1667556 w 9231159"/>
                <a:gd name="connsiteY7" fmla="*/ 240 h 207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1159" h="2078708">
                  <a:moveTo>
                    <a:pt x="1667556" y="240"/>
                  </a:moveTo>
                  <a:cubicBezTo>
                    <a:pt x="2629047" y="-6182"/>
                    <a:pt x="3759289" y="116174"/>
                    <a:pt x="4946745" y="379422"/>
                  </a:cubicBezTo>
                  <a:cubicBezTo>
                    <a:pt x="6727995" y="774366"/>
                    <a:pt x="8258560" y="1402187"/>
                    <a:pt x="9214569" y="2066741"/>
                  </a:cubicBezTo>
                  <a:lnTo>
                    <a:pt x="9231159" y="2078708"/>
                  </a:lnTo>
                  <a:lnTo>
                    <a:pt x="0" y="2078708"/>
                  </a:lnTo>
                  <a:lnTo>
                    <a:pt x="0" y="181980"/>
                  </a:lnTo>
                  <a:lnTo>
                    <a:pt x="2623" y="181197"/>
                  </a:lnTo>
                  <a:cubicBezTo>
                    <a:pt x="460568" y="66037"/>
                    <a:pt x="1026561" y="4521"/>
                    <a:pt x="1667556" y="240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579F479D-2377-3822-D97A-9E129908DFB1}"/>
                </a:ext>
              </a:extLst>
            </p:cNvPr>
            <p:cNvSpPr/>
            <p:nvPr/>
          </p:nvSpPr>
          <p:spPr bwMode="gray">
            <a:xfrm>
              <a:off x="2399609" y="5268768"/>
              <a:ext cx="9457031" cy="1220572"/>
            </a:xfrm>
            <a:custGeom>
              <a:avLst/>
              <a:gdLst>
                <a:gd name="connsiteX0" fmla="*/ 5741597 w 9457031"/>
                <a:gd name="connsiteY0" fmla="*/ 46 h 1220572"/>
                <a:gd name="connsiteX1" fmla="*/ 9425338 w 9457031"/>
                <a:gd name="connsiteY1" fmla="*/ 577659 h 1220572"/>
                <a:gd name="connsiteX2" fmla="*/ 9457031 w 9457031"/>
                <a:gd name="connsiteY2" fmla="*/ 591276 h 1220572"/>
                <a:gd name="connsiteX3" fmla="*/ 9457031 w 9457031"/>
                <a:gd name="connsiteY3" fmla="*/ 1220572 h 1220572"/>
                <a:gd name="connsiteX4" fmla="*/ 0 w 9457031"/>
                <a:gd name="connsiteY4" fmla="*/ 1220572 h 1220572"/>
                <a:gd name="connsiteX5" fmla="*/ 172174 w 9457031"/>
                <a:gd name="connsiteY5" fmla="*/ 1132088 h 1220572"/>
                <a:gd name="connsiteX6" fmla="*/ 4489966 w 9457031"/>
                <a:gd name="connsiteY6" fmla="*/ 54192 h 1220572"/>
                <a:gd name="connsiteX7" fmla="*/ 5741597 w 9457031"/>
                <a:gd name="connsiteY7" fmla="*/ 46 h 122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57031" h="1220572">
                  <a:moveTo>
                    <a:pt x="5741597" y="46"/>
                  </a:moveTo>
                  <a:cubicBezTo>
                    <a:pt x="7205770" y="-3594"/>
                    <a:pt x="8500838" y="209160"/>
                    <a:pt x="9425338" y="577659"/>
                  </a:cubicBezTo>
                  <a:lnTo>
                    <a:pt x="9457031" y="591276"/>
                  </a:lnTo>
                  <a:lnTo>
                    <a:pt x="9457031" y="1220572"/>
                  </a:lnTo>
                  <a:lnTo>
                    <a:pt x="0" y="1220572"/>
                  </a:lnTo>
                  <a:lnTo>
                    <a:pt x="172174" y="1132088"/>
                  </a:lnTo>
                  <a:cubicBezTo>
                    <a:pt x="1255699" y="597729"/>
                    <a:pt x="2780565" y="196204"/>
                    <a:pt x="4489966" y="54192"/>
                  </a:cubicBezTo>
                  <a:cubicBezTo>
                    <a:pt x="4917301" y="18673"/>
                    <a:pt x="5335939" y="1055"/>
                    <a:pt x="5741597" y="46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15992A74-72DA-D154-47B5-4EDD74096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52000" y="-171400"/>
            <a:ext cx="3888000" cy="381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00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F13102-77EF-129B-1FD6-140A796C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DB2B-5251-4A4F-BCCA-D4F7DCCD6E10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4C19A0-91B5-D522-735D-45174637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1F2A24-1A6A-368A-7888-DBF33B3B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26066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12" userDrawn="1">
          <p15:clr>
            <a:srgbClr val="FBAE40"/>
          </p15:clr>
        </p15:guide>
        <p15:guide id="2" pos="7468" userDrawn="1">
          <p15:clr>
            <a:srgbClr val="FBAE40"/>
          </p15:clr>
        </p15:guide>
        <p15:guide id="3" orient="horz" pos="1162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 |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1653B2C-F0CC-9087-06FE-FA26F55A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DF48-25F4-4BE4-8435-B8DA392EC0F5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DE58D23-806F-8918-B9B9-AF789AB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B49A6D7-5237-FD32-9E4D-58B97D33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6658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12" userDrawn="1">
          <p15:clr>
            <a:srgbClr val="FBAE40"/>
          </p15:clr>
        </p15:guide>
        <p15:guide id="2" pos="7468" userDrawn="1">
          <p15:clr>
            <a:srgbClr val="FBAE40"/>
          </p15:clr>
        </p15:guide>
        <p15:guide id="3" orient="horz" pos="210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ntergrund">
            <a:extLst>
              <a:ext uri="{FF2B5EF4-FFF2-40B4-BE49-F238E27FC236}">
                <a16:creationId xmlns:a16="http://schemas.microsoft.com/office/drawing/2014/main" id="{EE32C6DB-6388-250D-1D94-0C733F3FC908}"/>
              </a:ext>
            </a:extLst>
          </p:cNvPr>
          <p:cNvSpPr/>
          <p:nvPr userDrawn="1"/>
        </p:nvSpPr>
        <p:spPr bwMode="gray">
          <a:xfrm>
            <a:off x="336000" y="333000"/>
            <a:ext cx="11520000" cy="61556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Transparenz">
            <a:extLst>
              <a:ext uri="{FF2B5EF4-FFF2-40B4-BE49-F238E27FC236}">
                <a16:creationId xmlns:a16="http://schemas.microsoft.com/office/drawing/2014/main" id="{73815973-6502-EF64-E646-F250008E94DD}"/>
              </a:ext>
            </a:extLst>
          </p:cNvPr>
          <p:cNvGrpSpPr/>
          <p:nvPr userDrawn="1"/>
        </p:nvGrpSpPr>
        <p:grpSpPr bwMode="gray">
          <a:xfrm>
            <a:off x="335361" y="4409952"/>
            <a:ext cx="11521279" cy="2078708"/>
            <a:chOff x="335361" y="4410632"/>
            <a:chExt cx="11521279" cy="2078708"/>
          </a:xfrm>
        </p:grpSpPr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BC5A78D3-C036-D6B9-3EFA-6A6560056D18}"/>
                </a:ext>
              </a:extLst>
            </p:cNvPr>
            <p:cNvSpPr/>
            <p:nvPr/>
          </p:nvSpPr>
          <p:spPr bwMode="gray">
            <a:xfrm>
              <a:off x="335361" y="4410632"/>
              <a:ext cx="9231159" cy="2078708"/>
            </a:xfrm>
            <a:custGeom>
              <a:avLst/>
              <a:gdLst>
                <a:gd name="connsiteX0" fmla="*/ 1667556 w 9231159"/>
                <a:gd name="connsiteY0" fmla="*/ 240 h 2078708"/>
                <a:gd name="connsiteX1" fmla="*/ 4946745 w 9231159"/>
                <a:gd name="connsiteY1" fmla="*/ 379422 h 2078708"/>
                <a:gd name="connsiteX2" fmla="*/ 9214569 w 9231159"/>
                <a:gd name="connsiteY2" fmla="*/ 2066741 h 2078708"/>
                <a:gd name="connsiteX3" fmla="*/ 9231159 w 9231159"/>
                <a:gd name="connsiteY3" fmla="*/ 2078708 h 2078708"/>
                <a:gd name="connsiteX4" fmla="*/ 0 w 9231159"/>
                <a:gd name="connsiteY4" fmla="*/ 2078708 h 2078708"/>
                <a:gd name="connsiteX5" fmla="*/ 0 w 9231159"/>
                <a:gd name="connsiteY5" fmla="*/ 181980 h 2078708"/>
                <a:gd name="connsiteX6" fmla="*/ 2623 w 9231159"/>
                <a:gd name="connsiteY6" fmla="*/ 181197 h 2078708"/>
                <a:gd name="connsiteX7" fmla="*/ 1667556 w 9231159"/>
                <a:gd name="connsiteY7" fmla="*/ 240 h 207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1159" h="2078708">
                  <a:moveTo>
                    <a:pt x="1667556" y="240"/>
                  </a:moveTo>
                  <a:cubicBezTo>
                    <a:pt x="2629047" y="-6182"/>
                    <a:pt x="3759289" y="116174"/>
                    <a:pt x="4946745" y="379422"/>
                  </a:cubicBezTo>
                  <a:cubicBezTo>
                    <a:pt x="6727995" y="774366"/>
                    <a:pt x="8258560" y="1402187"/>
                    <a:pt x="9214569" y="2066741"/>
                  </a:cubicBezTo>
                  <a:lnTo>
                    <a:pt x="9231159" y="2078708"/>
                  </a:lnTo>
                  <a:lnTo>
                    <a:pt x="0" y="2078708"/>
                  </a:lnTo>
                  <a:lnTo>
                    <a:pt x="0" y="181980"/>
                  </a:lnTo>
                  <a:lnTo>
                    <a:pt x="2623" y="181197"/>
                  </a:lnTo>
                  <a:cubicBezTo>
                    <a:pt x="460568" y="66037"/>
                    <a:pt x="1026561" y="4521"/>
                    <a:pt x="1667556" y="240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E1BDE5CE-639F-DD1F-8E5A-775F588A852B}"/>
                </a:ext>
              </a:extLst>
            </p:cNvPr>
            <p:cNvSpPr/>
            <p:nvPr/>
          </p:nvSpPr>
          <p:spPr bwMode="gray">
            <a:xfrm>
              <a:off x="2399609" y="5268768"/>
              <a:ext cx="9457031" cy="1220572"/>
            </a:xfrm>
            <a:custGeom>
              <a:avLst/>
              <a:gdLst>
                <a:gd name="connsiteX0" fmla="*/ 5741597 w 9457031"/>
                <a:gd name="connsiteY0" fmla="*/ 46 h 1220572"/>
                <a:gd name="connsiteX1" fmla="*/ 9425338 w 9457031"/>
                <a:gd name="connsiteY1" fmla="*/ 577659 h 1220572"/>
                <a:gd name="connsiteX2" fmla="*/ 9457031 w 9457031"/>
                <a:gd name="connsiteY2" fmla="*/ 591276 h 1220572"/>
                <a:gd name="connsiteX3" fmla="*/ 9457031 w 9457031"/>
                <a:gd name="connsiteY3" fmla="*/ 1220572 h 1220572"/>
                <a:gd name="connsiteX4" fmla="*/ 0 w 9457031"/>
                <a:gd name="connsiteY4" fmla="*/ 1220572 h 1220572"/>
                <a:gd name="connsiteX5" fmla="*/ 172174 w 9457031"/>
                <a:gd name="connsiteY5" fmla="*/ 1132088 h 1220572"/>
                <a:gd name="connsiteX6" fmla="*/ 4489966 w 9457031"/>
                <a:gd name="connsiteY6" fmla="*/ 54192 h 1220572"/>
                <a:gd name="connsiteX7" fmla="*/ 5741597 w 9457031"/>
                <a:gd name="connsiteY7" fmla="*/ 46 h 122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57031" h="1220572">
                  <a:moveTo>
                    <a:pt x="5741597" y="46"/>
                  </a:moveTo>
                  <a:cubicBezTo>
                    <a:pt x="7205770" y="-3594"/>
                    <a:pt x="8500838" y="209160"/>
                    <a:pt x="9425338" y="577659"/>
                  </a:cubicBezTo>
                  <a:lnTo>
                    <a:pt x="9457031" y="591276"/>
                  </a:lnTo>
                  <a:lnTo>
                    <a:pt x="9457031" y="1220572"/>
                  </a:lnTo>
                  <a:lnTo>
                    <a:pt x="0" y="1220572"/>
                  </a:lnTo>
                  <a:lnTo>
                    <a:pt x="172174" y="1132088"/>
                  </a:lnTo>
                  <a:cubicBezTo>
                    <a:pt x="1255699" y="597729"/>
                    <a:pt x="2780565" y="196204"/>
                    <a:pt x="4489966" y="54192"/>
                  </a:cubicBezTo>
                  <a:cubicBezTo>
                    <a:pt x="4917301" y="18673"/>
                    <a:pt x="5335939" y="1055"/>
                    <a:pt x="5741597" y="46"/>
                  </a:cubicBezTo>
                  <a:close/>
                </a:path>
              </a:pathLst>
            </a:custGeom>
            <a:solidFill>
              <a:srgbClr val="FFFFFF">
                <a:alpha val="2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</p:grpSp>
      <p:cxnSp>
        <p:nvCxnSpPr>
          <p:cNvPr id="17" name="Linie">
            <a:extLst>
              <a:ext uri="{FF2B5EF4-FFF2-40B4-BE49-F238E27FC236}">
                <a16:creationId xmlns:a16="http://schemas.microsoft.com/office/drawing/2014/main" id="{93A0C58A-6F03-C2C0-B919-DAA299823EF7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6489340"/>
            <a:ext cx="115189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el">
            <a:extLst>
              <a:ext uri="{FF2B5EF4-FFF2-40B4-BE49-F238E27FC236}">
                <a16:creationId xmlns:a16="http://schemas.microsoft.com/office/drawing/2014/main" id="{6266E802-0536-5C82-D13A-4822473355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2640013" y="1881000"/>
            <a:ext cx="6911975" cy="936000"/>
          </a:xfrm>
        </p:spPr>
        <p:txBody>
          <a:bodyPr/>
          <a:lstStyle>
            <a:lvl1pPr algn="ctr">
              <a:defRPr sz="48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</a:t>
            </a:r>
          </a:p>
        </p:txBody>
      </p:sp>
      <p:sp>
        <p:nvSpPr>
          <p:cNvPr id="26" name="Textplatzhalter">
            <a:extLst>
              <a:ext uri="{FF2B5EF4-FFF2-40B4-BE49-F238E27FC236}">
                <a16:creationId xmlns:a16="http://schemas.microsoft.com/office/drawing/2014/main" id="{E0EFCB27-9F6E-8E93-18E2-B6857C4A86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640013" y="2853238"/>
            <a:ext cx="6911975" cy="1368000"/>
          </a:xfr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 spc="120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für Ihre</a:t>
            </a:r>
            <a:br>
              <a:rPr lang="de-DE" dirty="0"/>
            </a:br>
            <a:r>
              <a:rPr lang="de-DE" dirty="0"/>
              <a:t>Aufmerksamkeit!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C0B049A-3B63-0F08-553B-6687743383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8FE52D-E1E6-413B-B298-0F428F71600F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64FC351-64BB-51C3-822D-A4DB793636B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75751" y="6596999"/>
            <a:ext cx="10216793" cy="144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5974687-17DD-D416-EBDF-34C92AFD42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2692A50-4A3D-B3C8-825F-0B945426E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020000" y="180000"/>
            <a:ext cx="1404000" cy="137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23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3" userDrawn="1">
          <p15:clr>
            <a:srgbClr val="FBAE40"/>
          </p15:clr>
        </p15:guide>
        <p15:guide id="2" pos="601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Transparenz">
            <a:extLst>
              <a:ext uri="{FF2B5EF4-FFF2-40B4-BE49-F238E27FC236}">
                <a16:creationId xmlns:a16="http://schemas.microsoft.com/office/drawing/2014/main" id="{1F8D1EF9-3BDD-7C8D-6CB4-F580E53B8BB5}"/>
              </a:ext>
            </a:extLst>
          </p:cNvPr>
          <p:cNvGrpSpPr/>
          <p:nvPr userDrawn="1"/>
        </p:nvGrpSpPr>
        <p:grpSpPr bwMode="gray">
          <a:xfrm>
            <a:off x="335361" y="4409952"/>
            <a:ext cx="11521279" cy="2078708"/>
            <a:chOff x="335361" y="4410632"/>
            <a:chExt cx="11521279" cy="2078708"/>
          </a:xfrm>
          <a:solidFill>
            <a:schemeClr val="bg2">
              <a:alpha val="30000"/>
            </a:schemeClr>
          </a:solidFill>
        </p:grpSpPr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9891D5EE-7DC0-0FDE-E009-E77ADDA6FE44}"/>
                </a:ext>
              </a:extLst>
            </p:cNvPr>
            <p:cNvSpPr/>
            <p:nvPr/>
          </p:nvSpPr>
          <p:spPr bwMode="gray">
            <a:xfrm>
              <a:off x="335361" y="4410632"/>
              <a:ext cx="9231159" cy="2078708"/>
            </a:xfrm>
            <a:custGeom>
              <a:avLst/>
              <a:gdLst>
                <a:gd name="connsiteX0" fmla="*/ 1667556 w 9231159"/>
                <a:gd name="connsiteY0" fmla="*/ 240 h 2078708"/>
                <a:gd name="connsiteX1" fmla="*/ 4946745 w 9231159"/>
                <a:gd name="connsiteY1" fmla="*/ 379422 h 2078708"/>
                <a:gd name="connsiteX2" fmla="*/ 9214569 w 9231159"/>
                <a:gd name="connsiteY2" fmla="*/ 2066741 h 2078708"/>
                <a:gd name="connsiteX3" fmla="*/ 9231159 w 9231159"/>
                <a:gd name="connsiteY3" fmla="*/ 2078708 h 2078708"/>
                <a:gd name="connsiteX4" fmla="*/ 0 w 9231159"/>
                <a:gd name="connsiteY4" fmla="*/ 2078708 h 2078708"/>
                <a:gd name="connsiteX5" fmla="*/ 0 w 9231159"/>
                <a:gd name="connsiteY5" fmla="*/ 181980 h 2078708"/>
                <a:gd name="connsiteX6" fmla="*/ 2623 w 9231159"/>
                <a:gd name="connsiteY6" fmla="*/ 181197 h 2078708"/>
                <a:gd name="connsiteX7" fmla="*/ 1667556 w 9231159"/>
                <a:gd name="connsiteY7" fmla="*/ 240 h 207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1159" h="2078708">
                  <a:moveTo>
                    <a:pt x="1667556" y="240"/>
                  </a:moveTo>
                  <a:cubicBezTo>
                    <a:pt x="2629047" y="-6182"/>
                    <a:pt x="3759289" y="116174"/>
                    <a:pt x="4946745" y="379422"/>
                  </a:cubicBezTo>
                  <a:cubicBezTo>
                    <a:pt x="6727995" y="774366"/>
                    <a:pt x="8258560" y="1402187"/>
                    <a:pt x="9214569" y="2066741"/>
                  </a:cubicBezTo>
                  <a:lnTo>
                    <a:pt x="9231159" y="2078708"/>
                  </a:lnTo>
                  <a:lnTo>
                    <a:pt x="0" y="2078708"/>
                  </a:lnTo>
                  <a:lnTo>
                    <a:pt x="0" y="181980"/>
                  </a:lnTo>
                  <a:lnTo>
                    <a:pt x="2623" y="181197"/>
                  </a:lnTo>
                  <a:cubicBezTo>
                    <a:pt x="460568" y="66037"/>
                    <a:pt x="1026561" y="4521"/>
                    <a:pt x="1667556" y="2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3DD5D57D-0AF0-8E1E-77AD-27EC9D8B0468}"/>
                </a:ext>
              </a:extLst>
            </p:cNvPr>
            <p:cNvSpPr/>
            <p:nvPr/>
          </p:nvSpPr>
          <p:spPr bwMode="gray">
            <a:xfrm>
              <a:off x="2399609" y="5268768"/>
              <a:ext cx="9457031" cy="1220572"/>
            </a:xfrm>
            <a:custGeom>
              <a:avLst/>
              <a:gdLst>
                <a:gd name="connsiteX0" fmla="*/ 5741597 w 9457031"/>
                <a:gd name="connsiteY0" fmla="*/ 46 h 1220572"/>
                <a:gd name="connsiteX1" fmla="*/ 9425338 w 9457031"/>
                <a:gd name="connsiteY1" fmla="*/ 577659 h 1220572"/>
                <a:gd name="connsiteX2" fmla="*/ 9457031 w 9457031"/>
                <a:gd name="connsiteY2" fmla="*/ 591276 h 1220572"/>
                <a:gd name="connsiteX3" fmla="*/ 9457031 w 9457031"/>
                <a:gd name="connsiteY3" fmla="*/ 1220572 h 1220572"/>
                <a:gd name="connsiteX4" fmla="*/ 0 w 9457031"/>
                <a:gd name="connsiteY4" fmla="*/ 1220572 h 1220572"/>
                <a:gd name="connsiteX5" fmla="*/ 172174 w 9457031"/>
                <a:gd name="connsiteY5" fmla="*/ 1132088 h 1220572"/>
                <a:gd name="connsiteX6" fmla="*/ 4489966 w 9457031"/>
                <a:gd name="connsiteY6" fmla="*/ 54192 h 1220572"/>
                <a:gd name="connsiteX7" fmla="*/ 5741597 w 9457031"/>
                <a:gd name="connsiteY7" fmla="*/ 46 h 1220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57031" h="1220572">
                  <a:moveTo>
                    <a:pt x="5741597" y="46"/>
                  </a:moveTo>
                  <a:cubicBezTo>
                    <a:pt x="7205770" y="-3594"/>
                    <a:pt x="8500838" y="209160"/>
                    <a:pt x="9425338" y="577659"/>
                  </a:cubicBezTo>
                  <a:lnTo>
                    <a:pt x="9457031" y="591276"/>
                  </a:lnTo>
                  <a:lnTo>
                    <a:pt x="9457031" y="1220572"/>
                  </a:lnTo>
                  <a:lnTo>
                    <a:pt x="0" y="1220572"/>
                  </a:lnTo>
                  <a:lnTo>
                    <a:pt x="172174" y="1132088"/>
                  </a:lnTo>
                  <a:cubicBezTo>
                    <a:pt x="1255699" y="597729"/>
                    <a:pt x="2780565" y="196204"/>
                    <a:pt x="4489966" y="54192"/>
                  </a:cubicBezTo>
                  <a:cubicBezTo>
                    <a:pt x="4917301" y="18673"/>
                    <a:pt x="5335939" y="1055"/>
                    <a:pt x="5741597" y="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</p:grpSp>
      <p:sp>
        <p:nvSpPr>
          <p:cNvPr id="2" name="Titel">
            <a:extLst>
              <a:ext uri="{FF2B5EF4-FFF2-40B4-BE49-F238E27FC236}">
                <a16:creationId xmlns:a16="http://schemas.microsoft.com/office/drawing/2014/main" id="{619E0833-9F9C-D895-9DAC-E3812D027E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2640013" y="477000"/>
            <a:ext cx="6911988" cy="2520000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">
            <a:extLst>
              <a:ext uri="{FF2B5EF4-FFF2-40B4-BE49-F238E27FC236}">
                <a16:creationId xmlns:a16="http://schemas.microsoft.com/office/drawing/2014/main" id="{1036DC90-AE65-036D-3980-197475B0AC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2640013" y="3213000"/>
            <a:ext cx="6911988" cy="19440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cap="all" spc="120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  <a:p>
            <a:pPr lvl="1"/>
            <a:r>
              <a:rPr lang="de-DE" dirty="0"/>
              <a:t>Autor | Datum | Ort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19258-1048-9E40-3CAA-CC4BE17A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6C30-0DFF-4606-8C72-93B52D9ED916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745600-DB86-8B12-51A5-8BF629AF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3A51FB-4928-251F-9C06-182FB329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006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3" userDrawn="1">
          <p15:clr>
            <a:srgbClr val="FBAE40"/>
          </p15:clr>
        </p15:guide>
        <p15:guide id="2" pos="601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">
            <a:extLst>
              <a:ext uri="{FF2B5EF4-FFF2-40B4-BE49-F238E27FC236}">
                <a16:creationId xmlns:a16="http://schemas.microsoft.com/office/drawing/2014/main" id="{626BB5B6-5AD2-9A13-BCFD-CBA000E206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gray">
          <a:xfrm>
            <a:off x="2640000" y="4149001"/>
            <a:ext cx="6912000" cy="1655999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cap="all" spc="120" baseline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Optionale Kurzbeschreibung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EEB53704-3FBF-A778-21BB-EBF3F22882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2640000" y="477000"/>
            <a:ext cx="6912000" cy="3455999"/>
          </a:xfrm>
        </p:spPr>
        <p:txBody>
          <a:bodyPr anchor="b"/>
          <a:lstStyle>
            <a:lvl1pPr algn="ctr">
              <a:defRPr sz="7000"/>
            </a:lvl1pPr>
          </a:lstStyle>
          <a:p>
            <a:r>
              <a:rPr lang="de-DE" dirty="0"/>
              <a:t>Name des </a:t>
            </a:r>
            <a:br>
              <a:rPr lang="de-DE" dirty="0"/>
            </a:br>
            <a:r>
              <a:rPr lang="de-DE" dirty="0"/>
              <a:t>aktuellen Kapitels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A18DEE-A387-A096-4B92-B5F688D4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7187-D23E-4D61-AE61-389B75E4002E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A03A7C-BC54-9D5C-3FA6-A94E8760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B57493-8764-E7D3-37C6-DDB9F2EE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68538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1663" userDrawn="1">
          <p15:clr>
            <a:srgbClr val="FBAE40"/>
          </p15:clr>
        </p15:guide>
        <p15:guide id="3" pos="601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">
            <a:extLst>
              <a:ext uri="{FF2B5EF4-FFF2-40B4-BE49-F238E27FC236}">
                <a16:creationId xmlns:a16="http://schemas.microsoft.com/office/drawing/2014/main" id="{4D58C5FD-048D-F93F-344A-378A6C051DA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336550" y="1844674"/>
            <a:ext cx="9215438" cy="4392613"/>
          </a:xfrm>
        </p:spPr>
        <p:txBody>
          <a:bodyPr/>
          <a:lstStyle/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3" name="Linie">
            <a:extLst>
              <a:ext uri="{FF2B5EF4-FFF2-40B4-BE49-F238E27FC236}">
                <a16:creationId xmlns:a16="http://schemas.microsoft.com/office/drawing/2014/main" id="{066B11CA-FA2D-6EB3-857B-95E14D197A1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1629000"/>
            <a:ext cx="7055987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">
            <a:extLst>
              <a:ext uri="{FF2B5EF4-FFF2-40B4-BE49-F238E27FC236}">
                <a16:creationId xmlns:a16="http://schemas.microsoft.com/office/drawing/2014/main" id="{AB5528F7-F05E-FE60-8F6F-717C9BFBD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6550" y="621000"/>
            <a:ext cx="9215437" cy="936000"/>
          </a:xfrm>
        </p:spPr>
        <p:txBody>
          <a:bodyPr/>
          <a:lstStyle/>
          <a:p>
            <a:r>
              <a:rPr lang="de-DE" dirty="0"/>
              <a:t>Folientitel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C77A72-8188-F0D1-2048-E23BEDF6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7C9D-81BB-4D8A-9849-B50B09940C57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E18AA44-4745-9BB0-750F-F3BD07A3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C907D3-44A1-0DDB-B3A8-A8B7D342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3880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3" userDrawn="1">
          <p15:clr>
            <a:srgbClr val="FBAE40"/>
          </p15:clr>
        </p15:guide>
        <p15:guide id="2" pos="7468" userDrawn="1">
          <p15:clr>
            <a:srgbClr val="FBAE40"/>
          </p15:clr>
        </p15:guide>
        <p15:guide id="3" orient="horz" pos="1162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| Plak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">
            <a:extLst>
              <a:ext uri="{FF2B5EF4-FFF2-40B4-BE49-F238E27FC236}">
                <a16:creationId xmlns:a16="http://schemas.microsoft.com/office/drawing/2014/main" id="{4D58C5FD-048D-F93F-344A-378A6C051DA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336550" y="2709000"/>
            <a:ext cx="6048376" cy="3528287"/>
          </a:xfrm>
        </p:spPr>
        <p:txBody>
          <a:bodyPr/>
          <a:lstStyle/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3" name="Linie">
            <a:extLst>
              <a:ext uri="{FF2B5EF4-FFF2-40B4-BE49-F238E27FC236}">
                <a16:creationId xmlns:a16="http://schemas.microsoft.com/office/drawing/2014/main" id="{066B11CA-FA2D-6EB3-857B-95E14D197A1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2528900"/>
            <a:ext cx="7199987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">
            <a:extLst>
              <a:ext uri="{FF2B5EF4-FFF2-40B4-BE49-F238E27FC236}">
                <a16:creationId xmlns:a16="http://schemas.microsoft.com/office/drawing/2014/main" id="{AB5528F7-F05E-FE60-8F6F-717C9BFBD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6550" y="621000"/>
            <a:ext cx="9215436" cy="1800000"/>
          </a:xfrm>
        </p:spPr>
        <p:txBody>
          <a:bodyPr/>
          <a:lstStyle>
            <a:lvl1pPr>
              <a:defRPr sz="5400" spc="260" baseline="0"/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7F2951F-A8BA-97A2-0D90-3F60BBA3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D681-A55D-4865-99EA-AD271F10556A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184C20-6C1D-7363-5934-94F6D9F3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A7405-6318-93F7-F4FA-A1CBD8B4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6550" y="6561000"/>
            <a:ext cx="432000" cy="180000"/>
          </a:xfrm>
        </p:spPr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31180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663" userDrawn="1">
          <p15:clr>
            <a:srgbClr val="FBAE40"/>
          </p15:clr>
        </p15:guide>
        <p15:guide id="2" pos="5473" userDrawn="1">
          <p15:clr>
            <a:srgbClr val="FBAE40"/>
          </p15:clr>
        </p15:guide>
        <p15:guide id="3" orient="horz" pos="1706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4FCF0A4-E557-88B8-1173-FC29EF2E4FE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gray">
          <a:xfrm>
            <a:off x="3505199" y="2348999"/>
            <a:ext cx="6046787" cy="3888289"/>
          </a:xfrm>
        </p:spPr>
        <p:txBody>
          <a:bodyPr/>
          <a:lstStyle/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1">
            <a:extLst>
              <a:ext uri="{FF2B5EF4-FFF2-40B4-BE49-F238E27FC236}">
                <a16:creationId xmlns:a16="http://schemas.microsoft.com/office/drawing/2014/main" id="{75E83B39-73BF-1E07-1138-97F571C7E92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336550" y="2348999"/>
            <a:ext cx="2879725" cy="3888289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9" name="Linie">
            <a:extLst>
              <a:ext uri="{FF2B5EF4-FFF2-40B4-BE49-F238E27FC236}">
                <a16:creationId xmlns:a16="http://schemas.microsoft.com/office/drawing/2014/main" id="{E4892C8F-E50E-7023-1313-40AE748B62E4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2096852"/>
            <a:ext cx="7776461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">
            <a:extLst>
              <a:ext uri="{FF2B5EF4-FFF2-40B4-BE49-F238E27FC236}">
                <a16:creationId xmlns:a16="http://schemas.microsoft.com/office/drawing/2014/main" id="{12073C8E-3AB3-BE00-6EBC-244B2263B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6550" y="621000"/>
            <a:ext cx="9215436" cy="1368000"/>
          </a:xfrm>
        </p:spPr>
        <p:txBody>
          <a:bodyPr/>
          <a:lstStyle/>
          <a:p>
            <a:r>
              <a:rPr lang="de-DE" dirty="0"/>
              <a:t>Folientitel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2E444160-7743-36E8-39F5-737FEBCA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257E-EB00-4742-9FCD-91E994DD50B2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667D765-6DA1-A4FD-6571-4BEC6AD2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117DAE2-D8AD-9D0E-5056-0EFCE5A0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6550" y="6561000"/>
            <a:ext cx="432000" cy="180000"/>
          </a:xfrm>
        </p:spPr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3098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80" userDrawn="1">
          <p15:clr>
            <a:srgbClr val="FBAE40"/>
          </p15:clr>
        </p15:guide>
        <p15:guide id="2" pos="1663" userDrawn="1">
          <p15:clr>
            <a:srgbClr val="FBAE40"/>
          </p15:clr>
        </p15:guide>
        <p15:guide id="3" pos="7468" userDrawn="1">
          <p15:clr>
            <a:srgbClr val="FBAE40"/>
          </p15:clr>
        </p15:guide>
        <p15:guide id="5" orient="horz" pos="392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|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Linie">
            <a:extLst>
              <a:ext uri="{FF2B5EF4-FFF2-40B4-BE49-F238E27FC236}">
                <a16:creationId xmlns:a16="http://schemas.microsoft.com/office/drawing/2014/main" id="{79D97957-355F-1866-65C5-B1A89171A425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6489340"/>
            <a:ext cx="1152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alken">
            <a:extLst>
              <a:ext uri="{FF2B5EF4-FFF2-40B4-BE49-F238E27FC236}">
                <a16:creationId xmlns:a16="http://schemas.microsoft.com/office/drawing/2014/main" id="{8F0C635F-B3AF-371F-ED96-8EBF575797BB}"/>
              </a:ext>
            </a:extLst>
          </p:cNvPr>
          <p:cNvSpPr/>
          <p:nvPr userDrawn="1"/>
        </p:nvSpPr>
        <p:spPr bwMode="gray">
          <a:xfrm>
            <a:off x="0" y="0"/>
            <a:ext cx="12192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Bildplatzhalter">
            <a:extLst>
              <a:ext uri="{FF2B5EF4-FFF2-40B4-BE49-F238E27FC236}">
                <a16:creationId xmlns:a16="http://schemas.microsoft.com/office/drawing/2014/main" id="{84B9F480-1AEC-8720-40F3-62BCA2747AE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672261" y="131367"/>
            <a:ext cx="5519739" cy="6304144"/>
          </a:xfrm>
          <a:solidFill>
            <a:schemeClr val="bg1">
              <a:lumMod val="95000"/>
            </a:schemeClr>
          </a:solidFill>
        </p:spPr>
        <p:txBody>
          <a:bodyPr bIns="792000" anchor="ctr" anchorCtr="0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 auf das Icon einfügen.</a:t>
            </a:r>
          </a:p>
        </p:txBody>
      </p:sp>
      <p:sp>
        <p:nvSpPr>
          <p:cNvPr id="16" name="Textplatzhalter Logo">
            <a:extLst>
              <a:ext uri="{FF2B5EF4-FFF2-40B4-BE49-F238E27FC236}">
                <a16:creationId xmlns:a16="http://schemas.microsoft.com/office/drawing/2014/main" id="{24B21960-322B-A02A-2B12-5E2ECFEB5E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995250" y="-10800"/>
            <a:ext cx="1428750" cy="140017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">
                <a:noFill/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" name="Inhaltsplatzhalter">
            <a:extLst>
              <a:ext uri="{FF2B5EF4-FFF2-40B4-BE49-F238E27FC236}">
                <a16:creationId xmlns:a16="http://schemas.microsoft.com/office/drawing/2014/main" id="{75E83B39-73BF-1E07-1138-97F571C7E92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336550" y="2349500"/>
            <a:ext cx="6047336" cy="3887787"/>
          </a:xfrm>
        </p:spPr>
        <p:txBody>
          <a:bodyPr/>
          <a:lstStyle/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2" name="Linie">
            <a:extLst>
              <a:ext uri="{FF2B5EF4-FFF2-40B4-BE49-F238E27FC236}">
                <a16:creationId xmlns:a16="http://schemas.microsoft.com/office/drawing/2014/main" id="{BB8BEBF1-068C-BA57-391E-7922B27BBB28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1" y="2096852"/>
            <a:ext cx="4967336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">
            <a:extLst>
              <a:ext uri="{FF2B5EF4-FFF2-40B4-BE49-F238E27FC236}">
                <a16:creationId xmlns:a16="http://schemas.microsoft.com/office/drawing/2014/main" id="{12073C8E-3AB3-BE00-6EBC-244B2263B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6551" y="621000"/>
            <a:ext cx="6047336" cy="1367840"/>
          </a:xfrm>
        </p:spPr>
        <p:txBody>
          <a:bodyPr/>
          <a:lstStyle/>
          <a:p>
            <a:r>
              <a:rPr lang="de-DE" dirty="0"/>
              <a:t>Folientitel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4633C5-0042-3A1D-F147-6341C8FC20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0B4426-8D87-4A0F-AA43-594749D727C9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2B9AFD0-0966-A13F-7051-873425F9B0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F1158FE-1AEA-76BF-5125-68768CC21A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9075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80" userDrawn="1">
          <p15:clr>
            <a:srgbClr val="FBAE40"/>
          </p15:clr>
        </p15:guide>
        <p15:guide id="2" pos="3659" userDrawn="1">
          <p15:clr>
            <a:srgbClr val="FBAE40"/>
          </p15:clr>
        </p15:guide>
        <p15:guide id="3" pos="7469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nie">
            <a:extLst>
              <a:ext uri="{FF2B5EF4-FFF2-40B4-BE49-F238E27FC236}">
                <a16:creationId xmlns:a16="http://schemas.microsoft.com/office/drawing/2014/main" id="{6F0EB8D8-6DD4-39E0-B22D-D6E15FE85F3D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6489340"/>
            <a:ext cx="115189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6C494C2E-EC4E-8268-9471-8B2B13D991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24563" y="477086"/>
            <a:ext cx="4464050" cy="5615826"/>
          </a:xfrm>
          <a:solidFill>
            <a:schemeClr val="bg1">
              <a:lumMod val="95000"/>
            </a:schemeClr>
          </a:solidFill>
        </p:spPr>
        <p:txBody>
          <a:bodyPr bIns="792000" anchor="ctr" anchorCtr="0"/>
          <a:lstStyle>
            <a:lvl1pPr algn="ctr">
              <a:defRPr b="0"/>
            </a:lvl1pPr>
          </a:lstStyle>
          <a:p>
            <a:r>
              <a:rPr lang="de-DE" dirty="0"/>
              <a:t>Bild durch Klick auf das Icon einfügen.</a:t>
            </a:r>
          </a:p>
        </p:txBody>
      </p:sp>
      <p:sp>
        <p:nvSpPr>
          <p:cNvPr id="10" name="Bildplatzhalter 1">
            <a:extLst>
              <a:ext uri="{FF2B5EF4-FFF2-40B4-BE49-F238E27FC236}">
                <a16:creationId xmlns:a16="http://schemas.microsoft.com/office/drawing/2014/main" id="{84B9F480-1AEC-8720-40F3-62BCA2747AE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416000" y="476999"/>
            <a:ext cx="4464000" cy="5616000"/>
          </a:xfrm>
          <a:solidFill>
            <a:schemeClr val="bg1">
              <a:lumMod val="95000"/>
            </a:schemeClr>
          </a:solidFill>
        </p:spPr>
        <p:txBody>
          <a:bodyPr bIns="792000" anchor="ctr" anchorCtr="0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 auf das Icon einfügen.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4C1E44-FD59-1115-D4C8-24970B05389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A8C143-5D86-4C53-A0AD-0B4B5F3DBA19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729D920-8646-D37A-6BBF-82279470CBF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79875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49529D-79A7-643B-5E38-04683324C6A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8848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0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nie">
            <a:extLst>
              <a:ext uri="{FF2B5EF4-FFF2-40B4-BE49-F238E27FC236}">
                <a16:creationId xmlns:a16="http://schemas.microsoft.com/office/drawing/2014/main" id="{3D4CAC0B-CD3A-4310-92A4-C1E865B215A1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1629000"/>
            <a:ext cx="7055987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">
            <a:extLst>
              <a:ext uri="{FF2B5EF4-FFF2-40B4-BE49-F238E27FC236}">
                <a16:creationId xmlns:a16="http://schemas.microsoft.com/office/drawing/2014/main" id="{B4FBF803-F596-41DF-758D-B6A6ED4462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6550" y="621000"/>
            <a:ext cx="9215437" cy="936000"/>
          </a:xfrm>
        </p:spPr>
        <p:txBody>
          <a:bodyPr/>
          <a:lstStyle/>
          <a:p>
            <a:r>
              <a:rPr lang="de-DE" dirty="0"/>
              <a:t>Folientitel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39D172F-AAE1-7B8C-C916-0F9787DA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4B5-43C6-4B10-B3BF-7027ADB10533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8D0FBF4-C4F5-F981-27EA-74528251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5751" y="6561000"/>
            <a:ext cx="10000249" cy="180000"/>
          </a:xfrm>
          <a:prstGeom prst="rect">
            <a:avLst/>
          </a:prstGeom>
        </p:spPr>
        <p:txBody>
          <a:bodyPr/>
          <a:lstStyle/>
          <a:p>
            <a:pPr algn="r"/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954BFCB-14D4-2C37-072B-1291E3BE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048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63" userDrawn="1">
          <p15:clr>
            <a:srgbClr val="FBAE40"/>
          </p15:clr>
        </p15:guide>
        <p15:guide id="3" pos="7468" userDrawn="1">
          <p15:clr>
            <a:srgbClr val="FBAE40"/>
          </p15:clr>
        </p15:guide>
        <p15:guide id="4" orient="horz" pos="39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">
            <a:extLst>
              <a:ext uri="{FF2B5EF4-FFF2-40B4-BE49-F238E27FC236}">
                <a16:creationId xmlns:a16="http://schemas.microsoft.com/office/drawing/2014/main" id="{FD0997B9-45E8-59E0-B745-99F0031FBED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36550" y="621000"/>
            <a:ext cx="9215437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">
            <a:extLst>
              <a:ext uri="{FF2B5EF4-FFF2-40B4-BE49-F238E27FC236}">
                <a16:creationId xmlns:a16="http://schemas.microsoft.com/office/drawing/2014/main" id="{44BF5B20-1D19-9599-6C8B-A40CBC2D0B3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36550" y="1844999"/>
            <a:ext cx="9215437" cy="4392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Das ist eine Zwischenüberschrift. Nutzen Sie die Schaltflächen „Listenebene erhöhen“ bzw. „verringern“ (auf der Registerlasche „Start“), um die vordefinierten Textformatierungen anzusteuern.</a:t>
            </a:r>
          </a:p>
          <a:p>
            <a:pPr lvl="1"/>
            <a:r>
              <a:rPr lang="de-DE" dirty="0"/>
              <a:t>Zweite Ebene (Fließtext)</a:t>
            </a:r>
          </a:p>
          <a:p>
            <a:pPr lvl="2"/>
            <a:r>
              <a:rPr lang="de-DE" dirty="0"/>
              <a:t>Dritte Ebene (erste Aufzählungsebene)</a:t>
            </a:r>
          </a:p>
          <a:p>
            <a:pPr lvl="3"/>
            <a:r>
              <a:rPr lang="de-DE" dirty="0"/>
              <a:t>Vierte Ebene (zweite Aufzählungsebene)</a:t>
            </a:r>
          </a:p>
          <a:p>
            <a:pPr lvl="4"/>
            <a:r>
              <a:rPr lang="de-DE" dirty="0"/>
              <a:t>Fünfte Ebene (dritte Aufzählungsebene)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">
            <a:extLst>
              <a:ext uri="{FF2B5EF4-FFF2-40B4-BE49-F238E27FC236}">
                <a16:creationId xmlns:a16="http://schemas.microsoft.com/office/drawing/2014/main" id="{99E67787-E9EA-A6E2-DF4C-E779C27240EC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1064000" y="6596999"/>
            <a:ext cx="7200" cy="108000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/>
            </a:solidFill>
          </a:ln>
        </p:spPr>
        <p:txBody>
          <a:bodyPr vert="horz" wrap="none" lIns="54000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8D4A866-AE96-4D11-B88B-E70427795D0A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6" name="Foliennummernplatzhalter">
            <a:extLst>
              <a:ext uri="{FF2B5EF4-FFF2-40B4-BE49-F238E27FC236}">
                <a16:creationId xmlns:a16="http://schemas.microsoft.com/office/drawing/2014/main" id="{52B55E5E-E7F0-E455-69E8-D963A2DB9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336550" y="6561000"/>
            <a:ext cx="43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4A7B518D-A066-47E7-978C-231DB6B13425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56" name="Linie">
            <a:extLst>
              <a:ext uri="{FF2B5EF4-FFF2-40B4-BE49-F238E27FC236}">
                <a16:creationId xmlns:a16="http://schemas.microsoft.com/office/drawing/2014/main" id="{E89DD20C-E3AD-1A24-66DD-BAFC61FB5130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6550" y="6489340"/>
            <a:ext cx="115189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E5FD7923-1E28-6116-54A6-F1C9C2FD977A}"/>
              </a:ext>
            </a:extLst>
          </p:cNvPr>
          <p:cNvGrpSpPr/>
          <p:nvPr userDrawn="1"/>
        </p:nvGrpSpPr>
        <p:grpSpPr bwMode="gray">
          <a:xfrm>
            <a:off x="-168000" y="1845000"/>
            <a:ext cx="72000" cy="4392000"/>
            <a:chOff x="-168000" y="1845000"/>
            <a:chExt cx="72000" cy="4392000"/>
          </a:xfrm>
        </p:grpSpPr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02BF3BDE-98E4-92C9-E868-88903A6086E6}"/>
                </a:ext>
              </a:extLst>
            </p:cNvPr>
            <p:cNvCxnSpPr>
              <a:cxnSpLocks/>
            </p:cNvCxnSpPr>
            <p:nvPr userDrawn="1"/>
          </p:nvCxnSpPr>
          <p:spPr bwMode="gray">
            <a:xfrm rot="16200000">
              <a:off x="-132000" y="1809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DF63C68-5880-C212-4D15-B0DC098D6E76}"/>
                </a:ext>
              </a:extLst>
            </p:cNvPr>
            <p:cNvCxnSpPr>
              <a:cxnSpLocks/>
            </p:cNvCxnSpPr>
            <p:nvPr userDrawn="1"/>
          </p:nvCxnSpPr>
          <p:spPr bwMode="gray">
            <a:xfrm rot="16200000">
              <a:off x="-132000" y="620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E8FE75B3-E347-42CC-9FA1-A5B742AE9EDB}"/>
              </a:ext>
            </a:extLst>
          </p:cNvPr>
          <p:cNvGrpSpPr/>
          <p:nvPr userDrawn="1"/>
        </p:nvGrpSpPr>
        <p:grpSpPr bwMode="gray">
          <a:xfrm>
            <a:off x="2640000" y="-171000"/>
            <a:ext cx="9215450" cy="72000"/>
            <a:chOff x="2640000" y="-171000"/>
            <a:chExt cx="9215450" cy="72000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C405A4AC-73F0-971D-62BC-646C1C5DA95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2640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119A8B0-EC08-BA05-09EC-4753F7A89E1F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1185545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A4C10D54-965A-0231-318F-02645CC6C5B4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7392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8A93944-1ADE-A458-6B9C-A29CFC8B771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7104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71518231-97E2-6AF2-697A-806B01CF4840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5808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804A8E17-5615-723C-3F9E-0301BB4DFED0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5520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858AF572-4DE9-D7B4-074F-4D03F3EC25F9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8976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FBD18188-A652-DD83-7B4E-2A1493A4EE73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8688000" y="-171000"/>
              <a:ext cx="0" cy="72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Balken">
            <a:extLst>
              <a:ext uri="{FF2B5EF4-FFF2-40B4-BE49-F238E27FC236}">
                <a16:creationId xmlns:a16="http://schemas.microsoft.com/office/drawing/2014/main" id="{952F1E9E-F66F-1391-50F3-2407B050CBCC}"/>
              </a:ext>
            </a:extLst>
          </p:cNvPr>
          <p:cNvSpPr/>
          <p:nvPr userDrawn="1"/>
        </p:nvSpPr>
        <p:spPr bwMode="gray">
          <a:xfrm>
            <a:off x="0" y="0"/>
            <a:ext cx="12192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4381AB-55A1-585D-466F-F5C3A7485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8550" y="6596999"/>
            <a:ext cx="1000745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7D29A14-DA6E-1A95-0A2D-6D50FA75409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0020000" y="-10800"/>
            <a:ext cx="1404000" cy="137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1" r:id="rId3"/>
    <p:sldLayoutId id="2147483650" r:id="rId4"/>
    <p:sldLayoutId id="2147483664" r:id="rId5"/>
    <p:sldLayoutId id="2147483652" r:id="rId6"/>
    <p:sldLayoutId id="2147483662" r:id="rId7"/>
    <p:sldLayoutId id="2147483663" r:id="rId8"/>
    <p:sldLayoutId id="2147483654" r:id="rId9"/>
    <p:sldLayoutId id="2147483655" r:id="rId10"/>
    <p:sldLayoutId id="2147483665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spc="12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600"/>
        </a:spcBef>
        <a:spcAft>
          <a:spcPts val="300"/>
        </a:spcAft>
        <a:buFontTx/>
        <a:buNone/>
        <a:defRPr sz="1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80000" algn="l" defTabSz="914400" rtl="0" eaLnBrk="1" latinLnBrk="0" hangingPunct="1">
        <a:lnSpc>
          <a:spcPct val="120000"/>
        </a:lnSpc>
        <a:spcBef>
          <a:spcPts val="300"/>
        </a:spcBef>
        <a:spcAft>
          <a:spcPts val="300"/>
        </a:spcAft>
        <a:buClr>
          <a:schemeClr val="bg2"/>
        </a:buClr>
        <a:buFont typeface="Calibri Light" panose="020F0302020204030204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A325806-A5C9-5443-F409-C6A12B172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9881" y="1196752"/>
            <a:ext cx="6911988" cy="2592288"/>
          </a:xfrm>
        </p:spPr>
        <p:txBody>
          <a:bodyPr/>
          <a:lstStyle/>
          <a:p>
            <a:r>
              <a:rPr lang="de-DE" sz="4400" dirty="0" smtClean="0"/>
              <a:t>Kurzbericht Gemeinde-Schwester</a:t>
            </a:r>
            <a:r>
              <a:rPr lang="de-DE" sz="4400" baseline="30000" dirty="0" smtClean="0"/>
              <a:t>plus</a:t>
            </a:r>
            <a:br>
              <a:rPr lang="de-DE" sz="4400" baseline="30000" dirty="0" smtClean="0"/>
            </a:br>
            <a:r>
              <a:rPr lang="de-DE" baseline="30000" dirty="0" smtClean="0"/>
              <a:t/>
            </a:r>
            <a:br>
              <a:rPr lang="de-DE" baseline="30000" dirty="0" smtClean="0"/>
            </a:br>
            <a:r>
              <a:rPr lang="de-DE" baseline="30000" dirty="0"/>
              <a:t/>
            </a:r>
            <a:br>
              <a:rPr lang="de-DE" baseline="30000" dirty="0"/>
            </a:br>
            <a:r>
              <a:rPr lang="de-DE" baseline="30000" dirty="0" smtClean="0"/>
              <a:t>VG Maikammer</a:t>
            </a:r>
            <a:endParaRPr lang="de-DE" baseline="30000" dirty="0"/>
          </a:p>
        </p:txBody>
      </p:sp>
      <p:sp>
        <p:nvSpPr>
          <p:cNvPr id="38" name="Datumsplatzhalter 37">
            <a:extLst>
              <a:ext uri="{FF2B5EF4-FFF2-40B4-BE49-F238E27FC236}">
                <a16:creationId xmlns:a16="http://schemas.microsoft.com/office/drawing/2014/main" id="{C6360232-D8EA-FC0A-B521-202B868A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AEE4-EC47-4F19-AA9A-EA1ADB5493E0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39" name="Fußzeilenplatzhalter 38">
            <a:extLst>
              <a:ext uri="{FF2B5EF4-FFF2-40B4-BE49-F238E27FC236}">
                <a16:creationId xmlns:a16="http://schemas.microsoft.com/office/drawing/2014/main" id="{C76A2670-603A-96B6-E0E6-D122870B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0" name="Foliennummernplatzhalter 39">
            <a:extLst>
              <a:ext uri="{FF2B5EF4-FFF2-40B4-BE49-F238E27FC236}">
                <a16:creationId xmlns:a16="http://schemas.microsoft.com/office/drawing/2014/main" id="{D0C68FDE-618A-482B-A47F-AD86CE45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83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1800" dirty="0"/>
              <a:t>Die Änderung des Modellprojekts Gemeindeschwester</a:t>
            </a:r>
            <a:r>
              <a:rPr lang="de-DE" sz="1800" baseline="30000" dirty="0"/>
              <a:t>plus</a:t>
            </a:r>
            <a:r>
              <a:rPr lang="de-DE" sz="1800" dirty="0"/>
              <a:t> in ein Landesprogramm erfolgte zum 01.01.2023</a:t>
            </a:r>
          </a:p>
          <a:p>
            <a:r>
              <a:rPr lang="de-DE" u="sng" dirty="0"/>
              <a:t>Organisatorische Änderungen:</a:t>
            </a:r>
          </a:p>
          <a:p>
            <a:pPr lvl="1"/>
            <a:r>
              <a:rPr lang="de-DE" b="1" dirty="0"/>
              <a:t>Mitfinanzierung der Krankenkassen fällt weg</a:t>
            </a:r>
          </a:p>
          <a:p>
            <a:pPr lvl="1"/>
            <a:r>
              <a:rPr lang="de-DE" b="1" dirty="0"/>
              <a:t>Neue Förderlichtlinie</a:t>
            </a:r>
          </a:p>
          <a:p>
            <a:pPr lvl="2">
              <a:buFontTx/>
              <a:buChar char="-"/>
            </a:pPr>
            <a:r>
              <a:rPr lang="de-DE" dirty="0"/>
              <a:t>Überarbeitung des bisherigen Konzeptes zur Umsetzung des „Landesprogramms Gemeindeschwester</a:t>
            </a:r>
            <a:r>
              <a:rPr lang="de-DE" baseline="30000" dirty="0"/>
              <a:t>plus</a:t>
            </a:r>
            <a:r>
              <a:rPr lang="de-DE" dirty="0"/>
              <a:t>“</a:t>
            </a:r>
          </a:p>
          <a:p>
            <a:pPr lvl="2">
              <a:buFontTx/>
              <a:buChar char="-"/>
            </a:pPr>
            <a:r>
              <a:rPr lang="de-DE" dirty="0"/>
              <a:t>Verwendungsnachweis </a:t>
            </a:r>
          </a:p>
          <a:p>
            <a:r>
              <a:rPr lang="de-DE" u="sng" dirty="0"/>
              <a:t>Inhaltliche Änderungen:</a:t>
            </a:r>
          </a:p>
          <a:p>
            <a:pPr lvl="1"/>
            <a:r>
              <a:rPr lang="de-DE" dirty="0"/>
              <a:t>- Öffnung der Altersgrenze (ältere Menschen, besonders Hochbetagte)</a:t>
            </a:r>
          </a:p>
          <a:p>
            <a:pPr lvl="1"/>
            <a:r>
              <a:rPr lang="de-DE" dirty="0"/>
              <a:t>- Dokumentation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Aktuelles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Verbandsgemeinderats- Sitzung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14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2186261"/>
              </p:ext>
            </p:extLst>
          </p:nvPr>
        </p:nvGraphicFramePr>
        <p:xfrm>
          <a:off x="336551" y="2060848"/>
          <a:ext cx="705559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864">
                  <a:extLst>
                    <a:ext uri="{9D8B030D-6E8A-4147-A177-3AD203B41FA5}">
                      <a16:colId xmlns:a16="http://schemas.microsoft.com/office/drawing/2014/main" val="2261760858"/>
                    </a:ext>
                  </a:extLst>
                </a:gridCol>
                <a:gridCol w="2351864">
                  <a:extLst>
                    <a:ext uri="{9D8B030D-6E8A-4147-A177-3AD203B41FA5}">
                      <a16:colId xmlns:a16="http://schemas.microsoft.com/office/drawing/2014/main" val="3405036410"/>
                    </a:ext>
                  </a:extLst>
                </a:gridCol>
                <a:gridCol w="2351864">
                  <a:extLst>
                    <a:ext uri="{9D8B030D-6E8A-4147-A177-3AD203B41FA5}">
                      <a16:colId xmlns:a16="http://schemas.microsoft.com/office/drawing/2014/main" val="4104699379"/>
                    </a:ext>
                  </a:extLst>
                </a:gridCol>
              </a:tblGrid>
              <a:tr h="1013436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de-D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chemeClr val="tx1"/>
                          </a:solidFill>
                        </a:rPr>
                        <a:t>2023 (Stand 31.10.2023)</a:t>
                      </a:r>
                      <a:endParaRPr lang="de-D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534271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VG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VG 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002135"/>
                  </a:ext>
                </a:extLst>
              </a:tr>
              <a:tr h="1126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Anzahl telefonischer Beratung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156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7321838"/>
                  </a:ext>
                </a:extLst>
              </a:tr>
              <a:tr h="78822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Anzahl Hausbesuche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24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207721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Hausbesuche &amp; Beratung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68550" y="6539490"/>
            <a:ext cx="10007970" cy="180000"/>
          </a:xfrm>
        </p:spPr>
        <p:txBody>
          <a:bodyPr/>
          <a:lstStyle/>
          <a:p>
            <a:r>
              <a:rPr lang="de-DE" dirty="0"/>
              <a:t>Verbandsgemeinderats- Sitzung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05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Gesundheitliche Situation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Hauswirtschaftliche Versorgung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Überleitung an den Pflegestützpunkt 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Wohnsituation, Barrierefreiheit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Soziale Situation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Freizeitgestaltung</a:t>
            </a:r>
          </a:p>
          <a:p>
            <a:pPr marL="285750" indent="-285750">
              <a:buClr>
                <a:schemeClr val="bg2"/>
              </a:buClr>
              <a:buSzPct val="160000"/>
              <a:buFont typeface="Arial" panose="020B0604020202020204" pitchFamily="34" charset="0"/>
              <a:buChar char="•"/>
            </a:pPr>
            <a:r>
              <a:rPr lang="de-DE" sz="1600" b="0" dirty="0" smtClean="0">
                <a:latin typeface="+mn-lt"/>
              </a:rPr>
              <a:t>Digitalisierung</a:t>
            </a:r>
            <a:endParaRPr lang="de-DE" sz="1600" b="0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Beratungsschwerpunkte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Verbandsgemeinderats- Sitzung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26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bg2"/>
              </a:buClr>
              <a:buSzPct val="160000"/>
            </a:pPr>
            <a:r>
              <a:rPr lang="de-DE" sz="1600" dirty="0" smtClean="0">
                <a:latin typeface="+mn-lt"/>
              </a:rPr>
              <a:t>Laufendes Angebot:</a:t>
            </a:r>
            <a:r>
              <a:rPr lang="de-DE" sz="1600" dirty="0">
                <a:latin typeface="+mn-lt"/>
              </a:rPr>
              <a:t> </a:t>
            </a:r>
            <a:r>
              <a:rPr lang="de-DE" sz="1600" b="0" dirty="0" smtClean="0">
                <a:latin typeface="+mn-lt"/>
              </a:rPr>
              <a:t>- Dampfnudelessen jeden 1. Donnerstag im Monat um 12 Uhr im </a:t>
            </a:r>
            <a:r>
              <a:rPr lang="de-DE" sz="1600" b="0" dirty="0" err="1" smtClean="0">
                <a:latin typeface="+mn-lt"/>
              </a:rPr>
              <a:t>Cafe</a:t>
            </a:r>
            <a:r>
              <a:rPr lang="de-DE" sz="1600" b="0" dirty="0" smtClean="0">
                <a:latin typeface="+mn-lt"/>
              </a:rPr>
              <a:t> </a:t>
            </a:r>
            <a:r>
              <a:rPr lang="de-DE" sz="1600" b="0" dirty="0" err="1" smtClean="0">
                <a:latin typeface="+mn-lt"/>
              </a:rPr>
              <a:t>Centner</a:t>
            </a:r>
            <a:endParaRPr lang="de-DE" sz="1600" b="0" dirty="0" smtClean="0">
              <a:latin typeface="+mn-lt"/>
            </a:endParaRPr>
          </a:p>
          <a:p>
            <a:pPr marL="285750" indent="-285750">
              <a:buClr>
                <a:schemeClr val="bg2"/>
              </a:buClr>
              <a:buSzPct val="160000"/>
              <a:buFontTx/>
              <a:buChar char="-"/>
            </a:pPr>
            <a:r>
              <a:rPr lang="de-DE" sz="1600" b="0" dirty="0" smtClean="0">
                <a:latin typeface="+mn-lt"/>
              </a:rPr>
              <a:t>Mobilitätstraining in Kooperation mit der </a:t>
            </a:r>
            <a:r>
              <a:rPr lang="de-DE" sz="1600" b="0" dirty="0" err="1" smtClean="0">
                <a:latin typeface="+mn-lt"/>
              </a:rPr>
              <a:t>PalatinaBus</a:t>
            </a:r>
            <a:r>
              <a:rPr lang="de-DE" sz="1600" b="0" dirty="0" smtClean="0">
                <a:latin typeface="+mn-lt"/>
              </a:rPr>
              <a:t> GmbH aus </a:t>
            </a:r>
            <a:r>
              <a:rPr lang="de-DE" sz="1600" b="0" dirty="0" err="1" smtClean="0">
                <a:latin typeface="+mn-lt"/>
              </a:rPr>
              <a:t>Edenkoben</a:t>
            </a:r>
            <a:r>
              <a:rPr lang="de-DE" sz="1600" b="0" dirty="0" smtClean="0">
                <a:latin typeface="+mn-lt"/>
              </a:rPr>
              <a:t> am 29.08.2023</a:t>
            </a:r>
          </a:p>
          <a:p>
            <a:pPr marL="285750" indent="-285750">
              <a:buClr>
                <a:schemeClr val="bg2"/>
              </a:buClr>
              <a:buSzPct val="160000"/>
              <a:buFontTx/>
              <a:buChar char="-"/>
            </a:pPr>
            <a:r>
              <a:rPr lang="de-DE" sz="1600" b="0" dirty="0" smtClean="0">
                <a:latin typeface="+mn-lt"/>
              </a:rPr>
              <a:t>Bewegungstage Ausflug nach Sankt Martin, Haus an den Fichten am 07.07.2023</a:t>
            </a:r>
          </a:p>
          <a:p>
            <a:pPr marL="285750" indent="-285750">
              <a:buClr>
                <a:schemeClr val="bg2"/>
              </a:buClr>
              <a:buSzPct val="160000"/>
              <a:buFontTx/>
              <a:buChar char="-"/>
            </a:pPr>
            <a:r>
              <a:rPr lang="de-DE" sz="1600" b="0" dirty="0" smtClean="0">
                <a:latin typeface="+mn-lt"/>
              </a:rPr>
              <a:t>Seniorenfahrt Sankt Martin nach Bad Kreuznach 14.07.2023</a:t>
            </a:r>
          </a:p>
          <a:p>
            <a:pPr marL="285750" indent="-285750">
              <a:buClr>
                <a:schemeClr val="bg2"/>
              </a:buClr>
              <a:buSzPct val="160000"/>
              <a:buFontTx/>
              <a:buChar char="-"/>
            </a:pPr>
            <a:r>
              <a:rPr lang="de-DE" sz="1600" b="0" dirty="0" smtClean="0">
                <a:latin typeface="+mn-lt"/>
              </a:rPr>
              <a:t>Marktplatz der Begegnung am 16.09.2023 - Bewegungseinheiten</a:t>
            </a:r>
            <a:endParaRPr lang="de-DE" sz="1600" b="0" dirty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Projekte/ Aktionen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Verbandsgemeinderats- Sitzung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68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36550" y="1844674"/>
            <a:ext cx="8495754" cy="4392613"/>
          </a:xfrm>
        </p:spPr>
        <p:txBody>
          <a:bodyPr/>
          <a:lstStyle/>
          <a:p>
            <a:pPr marL="0" lvl="2" indent="0">
              <a:buClr>
                <a:srgbClr val="C1AA56"/>
              </a:buClr>
              <a:buNone/>
            </a:pPr>
            <a:r>
              <a:rPr lang="de-DE" sz="1600" b="1" dirty="0" smtClean="0"/>
              <a:t>Maikammer:</a:t>
            </a:r>
            <a:endParaRPr lang="de-DE" sz="1600" b="1" dirty="0"/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17.01 Vortrag Obstipationsprophylaxe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18.04 Digitalbotschafter unterstützt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20.06 Pflegestützpunkt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01.08 Vorstellung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10.10 Vortrag Verbraucherzentrale Ernährung bei Demenz 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21.11 AWO Betreuungsverein </a:t>
            </a:r>
            <a:r>
              <a:rPr lang="de-DE" sz="1600" dirty="0" smtClean="0"/>
              <a:t>Info über Vollmacht, Patientenverfügung </a:t>
            </a:r>
          </a:p>
          <a:p>
            <a:pPr marL="0" lvl="2" indent="0">
              <a:buClr>
                <a:srgbClr val="C1AA56"/>
              </a:buClr>
              <a:buNone/>
            </a:pPr>
            <a:r>
              <a:rPr lang="de-DE" sz="1600" b="1" dirty="0" err="1" smtClean="0"/>
              <a:t>Kirrweiler</a:t>
            </a:r>
            <a:r>
              <a:rPr lang="de-DE" sz="1600" b="1" dirty="0" smtClean="0"/>
              <a:t>: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Seniorenfrühstück ausgefallen- Angefragt</a:t>
            </a:r>
          </a:p>
          <a:p>
            <a:pPr marL="0" lvl="2" indent="0">
              <a:buClr>
                <a:srgbClr val="C1AA56"/>
              </a:buClr>
              <a:buNone/>
            </a:pPr>
            <a:r>
              <a:rPr lang="de-DE" sz="1600" b="1" dirty="0" smtClean="0"/>
              <a:t>Sankt Martin:</a:t>
            </a:r>
          </a:p>
          <a:p>
            <a:pPr lvl="2">
              <a:buClr>
                <a:srgbClr val="C1AA56"/>
              </a:buClr>
            </a:pPr>
            <a:r>
              <a:rPr lang="de-DE" sz="1600" dirty="0" smtClean="0"/>
              <a:t>24.10 Vorstellung </a:t>
            </a:r>
          </a:p>
          <a:p>
            <a:pPr lvl="2">
              <a:buClr>
                <a:srgbClr val="C1AA56"/>
              </a:buClr>
            </a:pPr>
            <a:endParaRPr lang="de-DE" sz="1600" dirty="0"/>
          </a:p>
          <a:p>
            <a:pPr lvl="2">
              <a:buClr>
                <a:srgbClr val="C1AA56"/>
              </a:buClr>
            </a:pPr>
            <a:endParaRPr lang="de-DE" sz="1600" dirty="0"/>
          </a:p>
          <a:p>
            <a:pPr lvl="2">
              <a:buClr>
                <a:srgbClr val="C1AA56"/>
              </a:buClr>
            </a:pPr>
            <a:endParaRPr lang="de-DE" sz="1000" dirty="0" smtClean="0"/>
          </a:p>
          <a:p>
            <a:pPr marL="0" lvl="2" indent="0">
              <a:buNone/>
            </a:pPr>
            <a:endParaRPr lang="de-DE" sz="1000" dirty="0"/>
          </a:p>
          <a:p>
            <a:pPr lvl="1">
              <a:buClr>
                <a:schemeClr val="bg2"/>
              </a:buClr>
              <a:buSzPct val="160000"/>
            </a:pPr>
            <a:endParaRPr lang="de-DE" sz="1200" dirty="0" smtClean="0"/>
          </a:p>
          <a:p>
            <a:endParaRPr lang="de-DE" sz="1600" dirty="0" smtClean="0">
              <a:latin typeface="+mn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Besuche </a:t>
            </a:r>
            <a:r>
              <a:rPr lang="de-DE" dirty="0" err="1" smtClean="0"/>
              <a:t>seniorennachmittage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95400" y="6561000"/>
            <a:ext cx="10225136" cy="180000"/>
          </a:xfrm>
        </p:spPr>
        <p:txBody>
          <a:bodyPr/>
          <a:lstStyle/>
          <a:p>
            <a:r>
              <a:rPr lang="de-DE" dirty="0"/>
              <a:t>Verbandsgemeinderats- Sitzung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78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09.11.2023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Verbandsgemeinderats- Sitzung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4091812" y="2420888"/>
            <a:ext cx="3368125" cy="936625"/>
          </a:xfrm>
        </p:spPr>
        <p:txBody>
          <a:bodyPr/>
          <a:lstStyle/>
          <a:p>
            <a:r>
              <a:rPr lang="de-DE" sz="6600" dirty="0" smtClean="0"/>
              <a:t>Fragen?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265783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6075E-0EE8-A503-200C-5D87F3D1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FFDF3A-F5AD-05EB-90C4-E3B9FACA1E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für Ihre</a:t>
            </a:r>
            <a:br>
              <a:rPr lang="de-DE" dirty="0"/>
            </a:br>
            <a:r>
              <a:rPr lang="de-DE" dirty="0"/>
              <a:t>Aufmerksamkeit!</a:t>
            </a:r>
          </a:p>
        </p:txBody>
      </p:sp>
      <p:sp>
        <p:nvSpPr>
          <p:cNvPr id="24" name="Datumsplatzhalter 23">
            <a:extLst>
              <a:ext uri="{FF2B5EF4-FFF2-40B4-BE49-F238E27FC236}">
                <a16:creationId xmlns:a16="http://schemas.microsoft.com/office/drawing/2014/main" id="{0841C829-1221-37A2-FE04-6C7084A818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337327-B7B8-4997-82D1-1CBDA843C044}" type="datetime1">
              <a:rPr lang="de-DE" smtClean="0"/>
              <a:t>08.11.2023</a:t>
            </a:fld>
            <a:endParaRPr lang="de-DE" dirty="0"/>
          </a:p>
        </p:txBody>
      </p:sp>
      <p:sp>
        <p:nvSpPr>
          <p:cNvPr id="25" name="Fußzeilenplatzhalter 24">
            <a:extLst>
              <a:ext uri="{FF2B5EF4-FFF2-40B4-BE49-F238E27FC236}">
                <a16:creationId xmlns:a16="http://schemas.microsoft.com/office/drawing/2014/main" id="{23B07CCA-D473-A101-4470-39C824A539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6" name="Foliennummernplatzhalter 25">
            <a:extLst>
              <a:ext uri="{FF2B5EF4-FFF2-40B4-BE49-F238E27FC236}">
                <a16:creationId xmlns:a16="http://schemas.microsoft.com/office/drawing/2014/main" id="{BF831ED4-8FD2-E34B-73D3-D550CC5B22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A7B518D-A066-47E7-978C-231DB6B1342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8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dt Neustadt">
  <a:themeElements>
    <a:clrScheme name="Neustadt">
      <a:dk1>
        <a:srgbClr val="2F343A"/>
      </a:dk1>
      <a:lt1>
        <a:sysClr val="window" lastClr="FFFFFF"/>
      </a:lt1>
      <a:dk2>
        <a:srgbClr val="AF383F"/>
      </a:dk2>
      <a:lt2>
        <a:srgbClr val="C1AA56"/>
      </a:lt2>
      <a:accent1>
        <a:srgbClr val="E5D558"/>
      </a:accent1>
      <a:accent2>
        <a:srgbClr val="D88986"/>
      </a:accent2>
      <a:accent3>
        <a:srgbClr val="632739"/>
      </a:accent3>
      <a:accent4>
        <a:srgbClr val="B5C4AF"/>
      </a:accent4>
      <a:accent5>
        <a:srgbClr val="607F33"/>
      </a:accent5>
      <a:accent6>
        <a:srgbClr val="8CB3CB"/>
      </a:accent6>
      <a:hlink>
        <a:srgbClr val="AF383F"/>
      </a:hlink>
      <a:folHlink>
        <a:srgbClr val="632739"/>
      </a:folHlink>
    </a:clrScheme>
    <a:fontScheme name="Neustad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lnSpc>
            <a:spcPct val="120000"/>
          </a:lnSpc>
          <a:spcBef>
            <a:spcPts val="300"/>
          </a:spcBef>
          <a:spcAft>
            <a:spcPts val="300"/>
          </a:spcAft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0000" indent="-180000" algn="l">
          <a:lnSpc>
            <a:spcPct val="120000"/>
          </a:lnSpc>
          <a:spcBef>
            <a:spcPts val="300"/>
          </a:spcBef>
          <a:spcAft>
            <a:spcPts val="300"/>
          </a:spcAft>
          <a:buClr>
            <a:schemeClr val="bg2"/>
          </a:buClr>
          <a:buFont typeface="Calibri Light" panose="020F0302020204030204" pitchFamily="34" charset="0"/>
          <a:buChar char="●"/>
          <a:defRPr sz="1400" dirty="0" smtClean="0"/>
        </a:defPPr>
      </a:lstStyle>
    </a:txDef>
  </a:objectDefaults>
  <a:extraClrSchemeLst/>
  <a:custClrLst>
    <a:custClr name="Sonne">
      <a:srgbClr val="E5D558"/>
    </a:custClr>
    <a:custClr name="Rosé">
      <a:srgbClr val="D88986"/>
    </a:custClr>
    <a:custClr name="Dornfelder">
      <a:srgbClr val="632739"/>
    </a:custClr>
    <a:custClr name="Boden">
      <a:srgbClr val="574A37"/>
    </a:custClr>
    <a:custClr name="Lichtung">
      <a:srgbClr val="B5C4AF"/>
    </a:custClr>
    <a:custClr name="Moos">
      <a:srgbClr val="607F33"/>
    </a:custClr>
    <a:custClr name="Himmel">
      <a:srgbClr val="8CB3CB"/>
    </a:custClr>
    <a:custClr name="Wasser">
      <a:srgbClr val="004559"/>
    </a:custClr>
  </a:custClrLst>
  <a:extLst>
    <a:ext uri="{05A4C25C-085E-4340-85A3-A5531E510DB2}">
      <thm15:themeFamily xmlns:thm15="http://schemas.microsoft.com/office/thememl/2012/main" name="PowerPoint_Präsentationsvorlage_Stadt_Neustadt an der Weinstraße.pptx" id="{00273D14-84F4-4B00-AC7D-73BCE0D88F02}" vid="{DEDDB498-4A92-49FF-91AC-D8B0CFD031D1}"/>
    </a:ext>
  </a:extLst>
</a:theme>
</file>

<file path=ppt/theme/theme2.xml><?xml version="1.0" encoding="utf-8"?>
<a:theme xmlns:a="http://schemas.openxmlformats.org/drawingml/2006/main" name="Office">
  <a:themeElements>
    <a:clrScheme name="Neustadt">
      <a:dk1>
        <a:srgbClr val="2F343A"/>
      </a:dk1>
      <a:lt1>
        <a:sysClr val="window" lastClr="FFFFFF"/>
      </a:lt1>
      <a:dk2>
        <a:srgbClr val="AF383F"/>
      </a:dk2>
      <a:lt2>
        <a:srgbClr val="C1AA56"/>
      </a:lt2>
      <a:accent1>
        <a:srgbClr val="E5D558"/>
      </a:accent1>
      <a:accent2>
        <a:srgbClr val="D88986"/>
      </a:accent2>
      <a:accent3>
        <a:srgbClr val="632739"/>
      </a:accent3>
      <a:accent4>
        <a:srgbClr val="B5C4AF"/>
      </a:accent4>
      <a:accent5>
        <a:srgbClr val="607F33"/>
      </a:accent5>
      <a:accent6>
        <a:srgbClr val="8CB3CB"/>
      </a:accent6>
      <a:hlink>
        <a:srgbClr val="AF383F"/>
      </a:hlink>
      <a:folHlink>
        <a:srgbClr val="632739"/>
      </a:folHlink>
    </a:clrScheme>
    <a:fontScheme name="Neustad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Neustadt">
      <a:dk1>
        <a:srgbClr val="2F343A"/>
      </a:dk1>
      <a:lt1>
        <a:sysClr val="window" lastClr="FFFFFF"/>
      </a:lt1>
      <a:dk2>
        <a:srgbClr val="AF383F"/>
      </a:dk2>
      <a:lt2>
        <a:srgbClr val="C1AA56"/>
      </a:lt2>
      <a:accent1>
        <a:srgbClr val="E5D558"/>
      </a:accent1>
      <a:accent2>
        <a:srgbClr val="D88986"/>
      </a:accent2>
      <a:accent3>
        <a:srgbClr val="632739"/>
      </a:accent3>
      <a:accent4>
        <a:srgbClr val="B5C4AF"/>
      </a:accent4>
      <a:accent5>
        <a:srgbClr val="607F33"/>
      </a:accent5>
      <a:accent6>
        <a:srgbClr val="8CB3CB"/>
      </a:accent6>
      <a:hlink>
        <a:srgbClr val="AF383F"/>
      </a:hlink>
      <a:folHlink>
        <a:srgbClr val="632739"/>
      </a:folHlink>
    </a:clrScheme>
    <a:fontScheme name="Neustad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2579_3559_1 (1)</Template>
  <TotalTime>0</TotalTime>
  <Words>225</Words>
  <Application>Microsoft Office PowerPoint</Application>
  <PresentationFormat>Breitbild</PresentationFormat>
  <Paragraphs>77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Stadt Neustadt</vt:lpstr>
      <vt:lpstr>Kurzbericht Gemeinde-Schwesterplus   VG Maikammer</vt:lpstr>
      <vt:lpstr>Aktuelles</vt:lpstr>
      <vt:lpstr>Hausbesuche &amp; Beratung</vt:lpstr>
      <vt:lpstr>Beratungsschwerpunkte</vt:lpstr>
      <vt:lpstr>Projekte/ Aktionen </vt:lpstr>
      <vt:lpstr>Besuche seniorennachmittage</vt:lpstr>
      <vt:lpstr>Fragen?</vt:lpstr>
      <vt:lpstr>Vielen Dank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Kurzbericht Gemeinde-schwesterplus</dc:title>
  <dc:creator>Jeffries, Anika</dc:creator>
  <cp:lastModifiedBy>Kobel, Marleen</cp:lastModifiedBy>
  <cp:revision>15</cp:revision>
  <cp:lastPrinted>2023-11-06T11:55:14Z</cp:lastPrinted>
  <dcterms:created xsi:type="dcterms:W3CDTF">2023-11-06T11:35:58Z</dcterms:created>
  <dcterms:modified xsi:type="dcterms:W3CDTF">2023-11-08T10:39:14Z</dcterms:modified>
</cp:coreProperties>
</file>